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3" r:id="rId5"/>
    <p:sldId id="272" r:id="rId6"/>
    <p:sldId id="271" r:id="rId7"/>
    <p:sldId id="259" r:id="rId8"/>
    <p:sldId id="258" r:id="rId9"/>
    <p:sldId id="262" r:id="rId10"/>
    <p:sldId id="263" r:id="rId11"/>
    <p:sldId id="264" r:id="rId12"/>
    <p:sldId id="261" r:id="rId13"/>
    <p:sldId id="270" r:id="rId14"/>
    <p:sldId id="260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697A-1CE8-F179-E2DD-501C309A2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35B8F-CF04-6C22-2842-163EABCE9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8D2B1-4FF4-D08D-0520-08611415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305A0-21B9-D19E-0927-F3F96CF8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2BD4-9508-CDD9-571E-DFCCEC3B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3DD1-4470-81FD-BCFD-8724E079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5C104-9B3E-8B87-1B38-D00DD709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6E34-80E8-FCAE-A700-DD9BA8C2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AF34-BFA8-E703-9C53-601573B7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A135-B771-ED28-EC57-3C82EC11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4080C-0721-AB39-5116-E52A94C4D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72951-CE67-930F-1899-87ACCDB9E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C7F0-C350-AAD1-1CB0-E98A5044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0FA3-FC19-4ABB-D816-076B6058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F855-A201-7826-AA18-B928E1DF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4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F3FC-DE78-DC4F-B456-02C15220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F8375-0E74-2222-F13D-A3A974C1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47B-88EB-31F9-7388-AAD5F447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0209-4F53-ACC1-6522-91B78675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7E67-6B98-E19F-80F9-7DE987D3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5E4F-84BA-A116-9C65-9F274DA0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05E2-8172-F8CD-4EA5-4196306F5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20364-A335-1FE2-4EF2-7FA06DFF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6B28E-90E2-62F6-2AD2-789499CB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2AC52-A105-8B5B-377F-8C3D1415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3175-7DE8-767A-CEFE-91618105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B729-BFCC-051B-BF81-DDB1F4BCF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F56AB-3F82-8AC3-A705-18700CF9E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F5762-BCA0-8B5E-8831-0818E304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33993-1D8B-988C-45AA-FEBFB977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E1395-D1A2-E22D-B6BC-AC20F6CC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A2F6-1D51-9382-2506-9C72C20A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B6227-A1AD-4682-89F0-0DE6CC6D1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1F61D-D472-E83C-D6A4-5A4D7B8D9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53FDD-4DB2-5DD4-36B9-24DAB9D2C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75D65-1142-1DCD-3C3A-47153B102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0C98C-9D8C-4E80-B37C-94AC3BD7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195D6-E03A-8341-1686-D7F89156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443C1-D658-A008-360C-9991E761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304-D156-66D2-FDC7-9F65EC62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C2FC8-F254-3BA4-29AC-84410631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7FC38-902B-B7B5-3D24-E72D1AB4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82DD3-F8EF-7078-1CA5-77DA8987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E5E6F-E832-C877-B8DB-3B328556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8DE15-51AA-DEE0-D680-4018AE5F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3D6EC-742A-D04C-592B-D3BBC06B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3A36-A03C-FC02-6E2D-A943A948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C0DA-E9A9-627C-FCDE-994DC283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D4387-D670-B965-DC40-15EFECDC0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A1097-AEDE-66B1-683A-08B7F0D2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88422-E3FE-ED71-A069-294E9E6F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B5789-445A-0212-2A95-E5165D86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7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7BC9-B771-D806-9DF0-16D51C30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ED1B2B-0E8B-3B33-CB3B-9EEBEA2CB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DFD1A-87EA-6EB8-657C-42C0FA42A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F327-380B-03A2-C13C-3E1F85A3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FD39-2DF2-5F24-9DFD-A7D0B9A2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3D0F3-6720-6834-D58F-C520B5F2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8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D747B-C648-40CF-B568-F3904A4A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C0CC4-3247-D75A-1C6C-71593136D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3D3A6-DCBA-05DF-EA0B-8A4E9B591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C6F2A-89A0-7BC9-FD59-3CA354F7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37DA5-68E6-FDDF-BD0C-D1E0FA58F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7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oochhardwoods.com/detail/?i=124w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2421A645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ouser.com/ProductDetail/Hammond-Manufacturing/1421NP25?qs=yc9RBI4tIALvGirsWAVfbg%3D%3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8685A54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0858-EAA1-4303-EEA8-45B11ED21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19” Rack Mount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56CFF-7804-9782-2751-D93BB5A5B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August 2024</a:t>
            </a:r>
          </a:p>
        </p:txBody>
      </p:sp>
    </p:spTree>
    <p:extLst>
      <p:ext uri="{BB962C8B-B14F-4D97-AF65-F5344CB8AC3E}">
        <p14:creationId xmlns:p14="http://schemas.microsoft.com/office/powerpoint/2010/main" val="419177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or file edges</a:t>
            </a:r>
          </a:p>
        </p:txBody>
      </p:sp>
      <p:pic>
        <p:nvPicPr>
          <p:cNvPr id="5" name="Picture 4" descr="A close up of a wood surface&#10;&#10;Description automatically generated with medium confidence">
            <a:extLst>
              <a:ext uri="{FF2B5EF4-FFF2-40B4-BE49-F238E27FC236}">
                <a16:creationId xmlns:a16="http://schemas.microsoft.com/office/drawing/2014/main" id="{CC270089-19AD-70FB-2042-796A5DF1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" y="2414337"/>
            <a:ext cx="4771747" cy="273517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8F21CC-B981-AD2A-6D39-99AC3C778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67" y="1812758"/>
            <a:ext cx="3983927" cy="4543759"/>
          </a:xfrm>
          <a:prstGeom prst="rect">
            <a:avLst/>
          </a:prstGeom>
        </p:spPr>
      </p:pic>
      <p:pic>
        <p:nvPicPr>
          <p:cNvPr id="9" name="Picture 8" descr="A picture containing ground, wooden, building, wood&#10;&#10;Description automatically generated">
            <a:extLst>
              <a:ext uri="{FF2B5EF4-FFF2-40B4-BE49-F238E27FC236}">
                <a16:creationId xmlns:a16="http://schemas.microsoft.com/office/drawing/2014/main" id="{9F09D19F-5B68-2808-B590-F3C60EA2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708" y="2842636"/>
            <a:ext cx="4028292" cy="28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1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96947F4-69B2-3D13-1E3E-C2EE0D41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1" y="2197065"/>
            <a:ext cx="5843459" cy="4295810"/>
          </a:xfrm>
          <a:prstGeom prst="rect">
            <a:avLst/>
          </a:prstGeom>
        </p:spPr>
      </p:pic>
      <p:pic>
        <p:nvPicPr>
          <p:cNvPr id="5" name="Picture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0FC57D5D-A224-31D7-C51D-7A76C112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98" y="2287509"/>
            <a:ext cx="4603060" cy="41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able, wooden, indoor, wood&#10;&#10;Description automatically generated">
            <a:extLst>
              <a:ext uri="{FF2B5EF4-FFF2-40B4-BE49-F238E27FC236}">
                <a16:creationId xmlns:a16="http://schemas.microsoft.com/office/drawing/2014/main" id="{65027C84-0B22-7710-7B8B-520F41CD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74" y="1786543"/>
            <a:ext cx="3864685" cy="295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9EEB1-9CB6-9D18-C7E0-51DFA91E8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336" y="2198703"/>
            <a:ext cx="3761464" cy="2129228"/>
          </a:xfrm>
          <a:prstGeom prst="rect">
            <a:avLst/>
          </a:prstGeom>
        </p:spPr>
      </p:pic>
      <p:pic>
        <p:nvPicPr>
          <p:cNvPr id="8" name="Picture 7" descr="A picture containing indoor, wooden&#10;&#10;Description automatically generated">
            <a:extLst>
              <a:ext uri="{FF2B5EF4-FFF2-40B4-BE49-F238E27FC236}">
                <a16:creationId xmlns:a16="http://schemas.microsoft.com/office/drawing/2014/main" id="{3F93379D-80B9-792E-CFBE-E023ABE7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4" y="2004711"/>
            <a:ext cx="3008950" cy="23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8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89A8-8067-66E0-E183-EBEEC5E6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text, indoor, wooden&#10;&#10;Description automatically generated">
            <a:extLst>
              <a:ext uri="{FF2B5EF4-FFF2-40B4-BE49-F238E27FC236}">
                <a16:creationId xmlns:a16="http://schemas.microsoft.com/office/drawing/2014/main" id="{A86DCCF0-B03D-0006-08FD-B7D4325BA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25" y="2058236"/>
            <a:ext cx="3872275" cy="4351338"/>
          </a:xfrm>
        </p:spPr>
      </p:pic>
    </p:spTree>
    <p:extLst>
      <p:ext uri="{BB962C8B-B14F-4D97-AF65-F5344CB8AC3E}">
        <p14:creationId xmlns:p14="http://schemas.microsoft.com/office/powerpoint/2010/main" val="104451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, ground, box, chest of drawers&#10;&#10;Description automatically generated">
            <a:extLst>
              <a:ext uri="{FF2B5EF4-FFF2-40B4-BE49-F238E27FC236}">
                <a16:creationId xmlns:a16="http://schemas.microsoft.com/office/drawing/2014/main" id="{3CF7AA89-EE69-5B7C-148E-9BB4C5A8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2542864"/>
            <a:ext cx="11935326" cy="268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0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25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67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29A1-EC37-F240-DE85-27C3B1A0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4D867850-FEB6-2699-233E-B5CB87A23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7" y="2322174"/>
            <a:ext cx="11149263" cy="31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F908-D7D0-9A2D-6C05-B64C9E1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4”x24”x0.5” White Oak Boards</a:t>
            </a:r>
          </a:p>
        </p:txBody>
      </p:sp>
      <p:pic>
        <p:nvPicPr>
          <p:cNvPr id="5" name="Picture 4" descr="A close-up of a wooden block&#10;&#10;Description automatically generated with low confidence">
            <a:extLst>
              <a:ext uri="{FF2B5EF4-FFF2-40B4-BE49-F238E27FC236}">
                <a16:creationId xmlns:a16="http://schemas.microsoft.com/office/drawing/2014/main" id="{9E648959-1903-B092-9C0D-A202D026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4" y="2054855"/>
            <a:ext cx="3801005" cy="4143953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704DE4B-E80B-647F-7DDD-E512E2AD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84" y="1860448"/>
            <a:ext cx="6681537" cy="3528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59BB1-9927-2D4F-9D4D-0D339DD47DFF}"/>
              </a:ext>
            </a:extLst>
          </p:cNvPr>
          <p:cNvSpPr txBox="1"/>
          <p:nvPr/>
        </p:nvSpPr>
        <p:spPr>
          <a:xfrm>
            <a:off x="4740442" y="5559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https://ocoochhardwoods.com/detail/?i=124wo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37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88B6-A5D8-0F3D-7D08-ACDD28F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27" y="327442"/>
            <a:ext cx="10880558" cy="1325563"/>
          </a:xfrm>
        </p:spPr>
        <p:txBody>
          <a:bodyPr/>
          <a:lstStyle/>
          <a:p>
            <a:r>
              <a:rPr lang="en-US" dirty="0"/>
              <a:t>Knurled Brass Thumb Screws to Mount in Panel</a:t>
            </a:r>
          </a:p>
        </p:txBody>
      </p:sp>
      <p:pic>
        <p:nvPicPr>
          <p:cNvPr id="5" name="Picture 4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7F9108AB-EC2C-F0DF-AA3D-5C7BE74D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54" y="1861940"/>
            <a:ext cx="4184114" cy="21536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6627DD-5305-C171-97B3-5BAFC3C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38" y="1861940"/>
            <a:ext cx="6287377" cy="2419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E92D0-41F1-1B5D-EF65-3E1FB7A0F619}"/>
              </a:ext>
            </a:extLst>
          </p:cNvPr>
          <p:cNvSpPr txBox="1"/>
          <p:nvPr/>
        </p:nvSpPr>
        <p:spPr>
          <a:xfrm>
            <a:off x="3001311" y="4680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https://www.mcmaster.com/92421A645/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26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DE52-67AA-767F-C519-ED92A510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 Mount Nuts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175D4-32B2-61C6-58EF-10B69E03E92F}"/>
              </a:ext>
            </a:extLst>
          </p:cNvPr>
          <p:cNvSpPr txBox="1"/>
          <p:nvPr/>
        </p:nvSpPr>
        <p:spPr>
          <a:xfrm>
            <a:off x="2197769" y="55695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https://www.mouser.com/ProductDetail/Hammond-Manufacturing/1421NP25?qs=yc9RBI4tIALvGirsWAVfbg%3D%3D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2D10E-9F84-08CE-A5D7-B6BB3D94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1" y="2018105"/>
            <a:ext cx="4129088" cy="3163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D0832-A99F-8349-04F9-449DDB52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748" y="1376027"/>
            <a:ext cx="7145506" cy="41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2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EEEB-EBFF-7ED2-F7B9-F64FAA5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 screws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6E8994-97BB-EE4F-5330-9ED130E3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32" y="1433834"/>
            <a:ext cx="6887536" cy="2562583"/>
          </a:xfrm>
          <a:prstGeom prst="rect">
            <a:avLst/>
          </a:prstGeom>
        </p:spPr>
      </p:pic>
      <p:pic>
        <p:nvPicPr>
          <p:cNvPr id="7" name="Picture 6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131A6EE6-D3F1-C3B7-108A-2A4524F29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18" y="4056289"/>
            <a:ext cx="2896004" cy="1552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81773-11C8-D632-87DB-8257B67249BD}"/>
              </a:ext>
            </a:extLst>
          </p:cNvPr>
          <p:cNvSpPr txBox="1"/>
          <p:nvPr/>
        </p:nvSpPr>
        <p:spPr>
          <a:xfrm>
            <a:off x="721894" y="42389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https://www.mcmaster.com/98685A540/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608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board off at 19 inches</a:t>
            </a:r>
          </a:p>
        </p:txBody>
      </p:sp>
      <p:pic>
        <p:nvPicPr>
          <p:cNvPr id="4" name="Picture 3" descr="A picture containing floor, indoor, power saw, stationary&#10;&#10;Description automatically generated">
            <a:extLst>
              <a:ext uri="{FF2B5EF4-FFF2-40B4-BE49-F238E27FC236}">
                <a16:creationId xmlns:a16="http://schemas.microsoft.com/office/drawing/2014/main" id="{6D928877-A310-92A4-A016-53391491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3" r="17315"/>
          <a:stretch/>
        </p:blipFill>
        <p:spPr>
          <a:xfrm>
            <a:off x="8333340" y="2003583"/>
            <a:ext cx="3020460" cy="4014296"/>
          </a:xfrm>
          <a:prstGeom prst="rect">
            <a:avLst/>
          </a:prstGeom>
        </p:spPr>
      </p:pic>
      <p:pic>
        <p:nvPicPr>
          <p:cNvPr id="6" name="Picture 5" descr="A picture containing stationary, floor, stapler, power saw&#10;&#10;Description automatically generated">
            <a:extLst>
              <a:ext uri="{FF2B5EF4-FFF2-40B4-BE49-F238E27FC236}">
                <a16:creationId xmlns:a16="http://schemas.microsoft.com/office/drawing/2014/main" id="{4C2ABCFE-A4D4-DF5A-E201-F1218E2A1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r="16129"/>
          <a:stretch/>
        </p:blipFill>
        <p:spPr>
          <a:xfrm>
            <a:off x="4912361" y="2050066"/>
            <a:ext cx="3229007" cy="3568645"/>
          </a:xfrm>
          <a:prstGeom prst="rect">
            <a:avLst/>
          </a:prstGeom>
        </p:spPr>
      </p:pic>
      <p:pic>
        <p:nvPicPr>
          <p:cNvPr id="8" name="Picture 7" descr="A picture containing text, wooden, wood&#10;&#10;Description automatically generated">
            <a:extLst>
              <a:ext uri="{FF2B5EF4-FFF2-40B4-BE49-F238E27FC236}">
                <a16:creationId xmlns:a16="http://schemas.microsoft.com/office/drawing/2014/main" id="{A7F4993D-18DA-9C8F-9493-2CBD46345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" y="2015121"/>
            <a:ext cx="3553861" cy="36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0F8F86-0CD7-C2DD-598E-744EB12F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79" y="786583"/>
            <a:ext cx="9392806" cy="59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Hand-drilled cutout for 4 pin connector</a:t>
            </a:r>
          </a:p>
        </p:txBody>
      </p:sp>
      <p:pic>
        <p:nvPicPr>
          <p:cNvPr id="4" name="Picture 3" descr="A picture containing ground, wooden&#10;&#10;Description automatically generated">
            <a:extLst>
              <a:ext uri="{FF2B5EF4-FFF2-40B4-BE49-F238E27FC236}">
                <a16:creationId xmlns:a16="http://schemas.microsoft.com/office/drawing/2014/main" id="{9150A802-9750-8682-AB77-60A58265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42" y="1377233"/>
            <a:ext cx="4315044" cy="533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0B9BA-EA68-2D45-6329-000F47443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48" y="1545629"/>
            <a:ext cx="592468" cy="49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100</Words>
  <Application>Microsoft Office PowerPoint</Application>
  <PresentationFormat>Widescreen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19” Rack Mount Board</vt:lpstr>
      <vt:lpstr>PowerPoint Presentation</vt:lpstr>
      <vt:lpstr>4”x24”x0.5” White Oak Boards</vt:lpstr>
      <vt:lpstr>Knurled Brass Thumb Screws to Mount in Panel</vt:lpstr>
      <vt:lpstr>Rack Mount Nuts</vt:lpstr>
      <vt:lpstr>Wood screws</vt:lpstr>
      <vt:lpstr>Cut board off at 19 inches</vt:lpstr>
      <vt:lpstr>PowerPoint Presentation</vt:lpstr>
      <vt:lpstr>Hand-drilled cutout for 4 pin connector</vt:lpstr>
      <vt:lpstr>Sand or file edges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19” Rack Mount Board</dc:title>
  <dc:creator>Spietz, Lafe F. (Fed)</dc:creator>
  <cp:lastModifiedBy>Spietz, Lafe F. (Fed)</cp:lastModifiedBy>
  <cp:revision>8</cp:revision>
  <dcterms:created xsi:type="dcterms:W3CDTF">2024-08-09T16:00:28Z</dcterms:created>
  <dcterms:modified xsi:type="dcterms:W3CDTF">2024-08-09T16:31:48Z</dcterms:modified>
</cp:coreProperties>
</file>